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85" r:id="rId3"/>
    <p:sldId id="286" r:id="rId4"/>
    <p:sldId id="287" r:id="rId5"/>
    <p:sldId id="288" r:id="rId6"/>
    <p:sldId id="289" r:id="rId7"/>
    <p:sldId id="290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16" autoAdjust="0"/>
    <p:restoredTop sz="95588" autoAdjust="0"/>
  </p:normalViewPr>
  <p:slideViewPr>
    <p:cSldViewPr snapToGrid="0" showGuides="1">
      <p:cViewPr varScale="1">
        <p:scale>
          <a:sx n="95" d="100"/>
          <a:sy n="95" d="100"/>
        </p:scale>
        <p:origin x="216" y="70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Produkt</a:t>
            </a:r>
            <a:r>
              <a:rPr lang="en-GB" dirty="0"/>
              <a:t>-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sumtyper</a:t>
            </a:r>
            <a:endParaRPr lang="en-GB" dirty="0"/>
          </a:p>
          <a:p>
            <a:r>
              <a:rPr lang="en-GB" dirty="0"/>
              <a:t>Records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2020/09/14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Repetition: tuple </a:t>
            </a:r>
            <a:r>
              <a:rPr lang="en-GB" dirty="0" err="1"/>
              <a:t>argumenter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5"/>
            <a:ext cx="5261219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sum x y = x + y;;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sum: x: int -&gt; y: int -&gt; int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 3 4;;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it: int = 7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4CF69-68ED-7520-64F7-45269AE4CA28}"/>
              </a:ext>
            </a:extLst>
          </p:cNvPr>
          <p:cNvSpPr txBox="1">
            <a:spLocks/>
          </p:cNvSpPr>
          <p:nvPr/>
        </p:nvSpPr>
        <p:spPr>
          <a:xfrm>
            <a:off x="6898584" y="1825625"/>
            <a:ext cx="5261218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sum (x, y) = x + y;;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sum: x: int * y: int -&gt; int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 (3, 4);;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it: int = 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8CB46-4A95-AE0C-2541-A8967CF8CFA0}"/>
              </a:ext>
            </a:extLst>
          </p:cNvPr>
          <p:cNvSpPr/>
          <p:nvPr/>
        </p:nvSpPr>
        <p:spPr>
          <a:xfrm>
            <a:off x="2226365" y="2160768"/>
            <a:ext cx="1031019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945DA-93D0-A650-0B50-3313B98E977E}"/>
              </a:ext>
            </a:extLst>
          </p:cNvPr>
          <p:cNvSpPr/>
          <p:nvPr/>
        </p:nvSpPr>
        <p:spPr>
          <a:xfrm>
            <a:off x="3737113" y="2160768"/>
            <a:ext cx="1031019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CE86B-8379-A98A-3C5D-2A61DE0E9FA7}"/>
              </a:ext>
            </a:extLst>
          </p:cNvPr>
          <p:cNvSpPr/>
          <p:nvPr/>
        </p:nvSpPr>
        <p:spPr>
          <a:xfrm>
            <a:off x="8307388" y="2160768"/>
            <a:ext cx="2399971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22FEDA-E502-A643-B0C1-D2B9E8D0A1BA}"/>
              </a:ext>
            </a:extLst>
          </p:cNvPr>
          <p:cNvSpPr/>
          <p:nvPr/>
        </p:nvSpPr>
        <p:spPr>
          <a:xfrm>
            <a:off x="182880" y="4373880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5EF8FA3-D600-930A-1DB7-608B68B35146}"/>
              </a:ext>
            </a:extLst>
          </p:cNvPr>
          <p:cNvSpPr/>
          <p:nvPr/>
        </p:nvSpPr>
        <p:spPr>
          <a:xfrm rot="18905940">
            <a:off x="1362222" y="4489851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A3B49-AE30-F82A-87E5-14EA23BA1367}"/>
              </a:ext>
            </a:extLst>
          </p:cNvPr>
          <p:cNvSpPr txBox="1"/>
          <p:nvPr/>
        </p:nvSpPr>
        <p:spPr>
          <a:xfrm>
            <a:off x="616779" y="570139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B85FC-14C9-FED6-C394-90CA6F0D617C}"/>
              </a:ext>
            </a:extLst>
          </p:cNvPr>
          <p:cNvSpPr txBox="1"/>
          <p:nvPr/>
        </p:nvSpPr>
        <p:spPr>
          <a:xfrm>
            <a:off x="1692531" y="4028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x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B574DC42-E41D-FC53-D883-EA2E6C90D4BF}"/>
              </a:ext>
            </a:extLst>
          </p:cNvPr>
          <p:cNvSpPr/>
          <p:nvPr/>
        </p:nvSpPr>
        <p:spPr>
          <a:xfrm>
            <a:off x="2703711" y="4395832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E2EB659-0D4D-75FD-1DA9-2E5313A473BD}"/>
              </a:ext>
            </a:extLst>
          </p:cNvPr>
          <p:cNvSpPr/>
          <p:nvPr/>
        </p:nvSpPr>
        <p:spPr>
          <a:xfrm rot="18905940">
            <a:off x="3883053" y="4511803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EC4D6-AD7E-8987-2CE4-6D1658A7E04F}"/>
              </a:ext>
            </a:extLst>
          </p:cNvPr>
          <p:cNvSpPr txBox="1"/>
          <p:nvPr/>
        </p:nvSpPr>
        <p:spPr>
          <a:xfrm>
            <a:off x="3137610" y="5723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19C-AE9A-A769-93D0-17B93C8EFD37}"/>
              </a:ext>
            </a:extLst>
          </p:cNvPr>
          <p:cNvSpPr txBox="1"/>
          <p:nvPr/>
        </p:nvSpPr>
        <p:spPr>
          <a:xfrm>
            <a:off x="4121922" y="405085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K" dirty="0"/>
              <a:t>um x) y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15857A-219E-9357-C265-FC0AE2D3C874}"/>
              </a:ext>
            </a:extLst>
          </p:cNvPr>
          <p:cNvSpPr/>
          <p:nvPr/>
        </p:nvSpPr>
        <p:spPr>
          <a:xfrm>
            <a:off x="5313391" y="4395831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B6B38-97EF-5B21-5899-FC3E6A2502FB}"/>
              </a:ext>
            </a:extLst>
          </p:cNvPr>
          <p:cNvSpPr txBox="1"/>
          <p:nvPr/>
        </p:nvSpPr>
        <p:spPr>
          <a:xfrm>
            <a:off x="5747290" y="5723349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B364D33-BF22-3813-1B45-F7206E7715CA}"/>
              </a:ext>
            </a:extLst>
          </p:cNvPr>
          <p:cNvSpPr/>
          <p:nvPr/>
        </p:nvSpPr>
        <p:spPr>
          <a:xfrm>
            <a:off x="2627511" y="4028904"/>
            <a:ext cx="222369" cy="216000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542BDCD8-9C4F-3141-0318-1F2533B8F9C6}"/>
              </a:ext>
            </a:extLst>
          </p:cNvPr>
          <p:cNvSpPr/>
          <p:nvPr/>
        </p:nvSpPr>
        <p:spPr>
          <a:xfrm>
            <a:off x="6278880" y="4028905"/>
            <a:ext cx="335280" cy="216000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656F6F05-2F84-E6F5-D186-49283CB8C806}"/>
              </a:ext>
            </a:extLst>
          </p:cNvPr>
          <p:cNvSpPr/>
          <p:nvPr/>
        </p:nvSpPr>
        <p:spPr>
          <a:xfrm>
            <a:off x="7362737" y="4249986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F16C7B9-E25E-9AE5-8EA9-41C4D8304425}"/>
              </a:ext>
            </a:extLst>
          </p:cNvPr>
          <p:cNvSpPr/>
          <p:nvPr/>
        </p:nvSpPr>
        <p:spPr>
          <a:xfrm rot="18905940">
            <a:off x="8542079" y="4365957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193BBE-9F50-E887-CB10-F46D9ED0FA85}"/>
              </a:ext>
            </a:extLst>
          </p:cNvPr>
          <p:cNvSpPr txBox="1"/>
          <p:nvPr/>
        </p:nvSpPr>
        <p:spPr>
          <a:xfrm>
            <a:off x="7674716" y="55775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X*Y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581656-9CCE-9291-5444-E177C4D0DC80}"/>
              </a:ext>
            </a:extLst>
          </p:cNvPr>
          <p:cNvSpPr txBox="1"/>
          <p:nvPr/>
        </p:nvSpPr>
        <p:spPr>
          <a:xfrm>
            <a:off x="8872388" y="390501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(x, y)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1C28AF6-930C-7F4D-EB6C-B779543A4ECF}"/>
              </a:ext>
            </a:extLst>
          </p:cNvPr>
          <p:cNvSpPr/>
          <p:nvPr/>
        </p:nvSpPr>
        <p:spPr>
          <a:xfrm>
            <a:off x="9972417" y="4249985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9ACD9D-722C-FF4C-6456-E36A521531AF}"/>
              </a:ext>
            </a:extLst>
          </p:cNvPr>
          <p:cNvSpPr txBox="1"/>
          <p:nvPr/>
        </p:nvSpPr>
        <p:spPr>
          <a:xfrm>
            <a:off x="10406316" y="5577503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943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 animBg="1"/>
      <p:bldP spid="14" grpId="0" animBg="1"/>
      <p:bldP spid="15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5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Produkttype</a:t>
            </a:r>
            <a:r>
              <a:rPr lang="en-GB" dirty="0"/>
              <a:t>: </a:t>
            </a:r>
            <a:r>
              <a:rPr lang="en-GB" dirty="0" err="1"/>
              <a:t>Tupler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Lav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dine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egene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triple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funktioner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fst3 (x,_,_) = x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snd3 (_,y,_) = 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trd3 (_,_,z) = z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694280" y="1203421"/>
            <a:ext cx="4381500" cy="5455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Værdibinding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a = (1, 1.0);;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 : int * float = (1, 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Mønstergenkendelse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x,y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= a;;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y: float = 1.0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x: int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Par-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funktioner</a:t>
            </a:r>
            <a:endParaRPr lang="en-GB" sz="20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x =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fst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let y =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snd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x: int = 1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y: float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Lav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dine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egen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funktioner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sum (p: float*float) : float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let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x,y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= p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x + y;;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Alternativ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notation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sum (x: float, y: float) : float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x + y;;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015979" y="1905902"/>
            <a:ext cx="161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95482A5-E4B5-5A4E-864C-D2E7A37EAC9B}"/>
              </a:ext>
            </a:extLst>
          </p:cNvPr>
          <p:cNvSpPr/>
          <p:nvPr/>
        </p:nvSpPr>
        <p:spPr>
          <a:xfrm rot="11831963" flipH="1">
            <a:off x="2053746" y="1308613"/>
            <a:ext cx="2164542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01AEF2-1B24-6C8F-AF60-5CBAA22E9EC4}"/>
              </a:ext>
            </a:extLst>
          </p:cNvPr>
          <p:cNvSpPr txBox="1"/>
          <p:nvPr/>
        </p:nvSpPr>
        <p:spPr>
          <a:xfrm>
            <a:off x="3333133" y="749847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E7E2074B-FC8F-B1CD-035C-CF305C567B16}"/>
              </a:ext>
            </a:extLst>
          </p:cNvPr>
          <p:cNvSpPr/>
          <p:nvPr/>
        </p:nvSpPr>
        <p:spPr>
          <a:xfrm rot="18636200">
            <a:off x="2181413" y="1327170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7C068A-3D13-AD85-1FFE-2AE5F3CF4979}"/>
              </a:ext>
            </a:extLst>
          </p:cNvPr>
          <p:cNvSpPr txBox="1"/>
          <p:nvPr/>
        </p:nvSpPr>
        <p:spPr>
          <a:xfrm>
            <a:off x="9518946" y="2364216"/>
            <a:ext cx="161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Argument </a:t>
            </a:r>
            <a:r>
              <a:rPr lang="en-GB" dirty="0" err="1"/>
              <a:t>ignoreres</a:t>
            </a:r>
            <a:endParaRPr lang="en-GB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5990997-E17F-7B55-7AA6-E4A653D1845E}"/>
              </a:ext>
            </a:extLst>
          </p:cNvPr>
          <p:cNvSpPr/>
          <p:nvPr/>
        </p:nvSpPr>
        <p:spPr>
          <a:xfrm rot="11831963" flipH="1">
            <a:off x="7556713" y="1766927"/>
            <a:ext cx="2164542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325" end="3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364" end="3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4" grpId="0"/>
      <p:bldP spid="25" grpId="0" animBg="1"/>
      <p:bldP spid="26" grpId="0"/>
      <p:bldP spid="27" grpId="0" animBg="1"/>
      <p:bldP spid="28" grpId="0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Sumtyper</a:t>
            </a:r>
            <a:r>
              <a:rPr lang="en-GB" dirty="0"/>
              <a:t> (discriminative union): </a:t>
            </a:r>
            <a:r>
              <a:rPr lang="en-GB" dirty="0" err="1"/>
              <a:t>Semantik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85C82F-1749-77C6-7459-D881B3153EF7}"/>
              </a:ext>
            </a:extLst>
          </p:cNvPr>
          <p:cNvSpPr txBox="1">
            <a:spLocks/>
          </p:cNvSpPr>
          <p:nvPr/>
        </p:nvSpPr>
        <p:spPr>
          <a:xfrm>
            <a:off x="3339349" y="1478157"/>
            <a:ext cx="5549153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Eksempel: former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type shape = Triangle | Square | Circle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let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toString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s:shape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: string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match s with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  Triangle -&gt; "triangle"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  | Square -&gt; "square"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  | Circle -&gt; "circle"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"A Square string: %A"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toString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Square) </a:t>
            </a:r>
            <a:b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 Square string: "square"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shape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Triangle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Square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Circle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toString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s: shape -&gt;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49934-0629-98C1-D277-DF2556D61FFE}"/>
              </a:ext>
            </a:extLst>
          </p:cNvPr>
          <p:cNvSpPr txBox="1"/>
          <p:nvPr/>
        </p:nvSpPr>
        <p:spPr>
          <a:xfrm>
            <a:off x="5757145" y="1060138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Navne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Muligheder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med </a:t>
            </a:r>
            <a:r>
              <a:rPr lang="en-GB" dirty="0" err="1"/>
              <a:t>stort</a:t>
            </a:r>
            <a:r>
              <a:rPr lang="en-GB" dirty="0"/>
              <a:t> </a:t>
            </a:r>
            <a:r>
              <a:rPr lang="en-GB" dirty="0" err="1"/>
              <a:t>bogstag</a:t>
            </a:r>
            <a:endParaRPr lang="en-GB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258CCB8-A6F0-B0EF-19D6-E1CD33A6411E}"/>
              </a:ext>
            </a:extLst>
          </p:cNvPr>
          <p:cNvSpPr/>
          <p:nvPr/>
        </p:nvSpPr>
        <p:spPr>
          <a:xfrm rot="18636200">
            <a:off x="4615328" y="1620465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B0A4E-601E-2EEA-E3D8-77493757BD4F}"/>
              </a:ext>
            </a:extLst>
          </p:cNvPr>
          <p:cNvSpPr txBox="1"/>
          <p:nvPr/>
        </p:nvSpPr>
        <p:spPr>
          <a:xfrm>
            <a:off x="7146674" y="2254461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Alle </a:t>
            </a:r>
            <a:r>
              <a:rPr lang="en-GB" dirty="0" err="1"/>
              <a:t>tilfælde</a:t>
            </a:r>
            <a:r>
              <a:rPr lang="en-GB" dirty="0"/>
              <a:t> </a:t>
            </a:r>
            <a:r>
              <a:rPr lang="en-GB" dirty="0" err="1"/>
              <a:t>dækket</a:t>
            </a:r>
            <a:r>
              <a:rPr lang="en-GB" dirty="0"/>
              <a:t>, </a:t>
            </a:r>
            <a:r>
              <a:rPr lang="en-GB" dirty="0" err="1"/>
              <a:t>så</a:t>
            </a:r>
            <a:r>
              <a:rPr lang="en-GB" dirty="0"/>
              <a:t> wildcard er </a:t>
            </a:r>
            <a:r>
              <a:rPr lang="en-GB" dirty="0" err="1"/>
              <a:t>unødvendigt</a:t>
            </a:r>
            <a:r>
              <a:rPr lang="en-GB" dirty="0"/>
              <a:t>!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9D4B7E5-281D-2355-AE53-011804B610C5}"/>
              </a:ext>
            </a:extLst>
          </p:cNvPr>
          <p:cNvSpPr/>
          <p:nvPr/>
        </p:nvSpPr>
        <p:spPr>
          <a:xfrm rot="18636200">
            <a:off x="6004857" y="2814788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4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E8391D-0E02-D6FF-A055-2F1BAA8D0573}"/>
              </a:ext>
            </a:extLst>
          </p:cNvPr>
          <p:cNvSpPr txBox="1">
            <a:spLocks/>
          </p:cNvSpPr>
          <p:nvPr/>
        </p:nvSpPr>
        <p:spPr>
          <a:xfrm>
            <a:off x="235371" y="1264294"/>
            <a:ext cx="5970494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Eksempel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type point = float*float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shape =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Rectangle of point*point // bottom left and top right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Circle of point*float //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center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and radius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area 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s:shape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float =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match s with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Rectangle (lb, tr) -&gt;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let (x1,y1) = lb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let (x2,y2) = tr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(x2-x1)*(y2-y1)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| Circle (_,r) -&gt;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System.Math.PI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*r*r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 = Rectangle ((1.0,1.0), (2.0,3.0))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c = Circle ((0.0,0.0), 3.5)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"The area of %A is %A " s (area s)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"The area of %A is %A " c (area c)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Sumtyper</a:t>
            </a:r>
            <a:r>
              <a:rPr lang="en-GB" dirty="0"/>
              <a:t> med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49934-0629-98C1-D277-DF2556D61FFE}"/>
              </a:ext>
            </a:extLst>
          </p:cNvPr>
          <p:cNvSpPr txBox="1"/>
          <p:nvPr/>
        </p:nvSpPr>
        <p:spPr>
          <a:xfrm>
            <a:off x="3714504" y="1483929"/>
            <a:ext cx="34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Tuple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tupler</a:t>
            </a:r>
            <a:endParaRPr lang="en-GB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258CCB8-A6F0-B0EF-19D6-E1CD33A6411E}"/>
              </a:ext>
            </a:extLst>
          </p:cNvPr>
          <p:cNvSpPr/>
          <p:nvPr/>
        </p:nvSpPr>
        <p:spPr>
          <a:xfrm rot="18636200">
            <a:off x="2572687" y="1909786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B0A4E-601E-2EEA-E3D8-77493757BD4F}"/>
              </a:ext>
            </a:extLst>
          </p:cNvPr>
          <p:cNvSpPr txBox="1"/>
          <p:nvPr/>
        </p:nvSpPr>
        <p:spPr>
          <a:xfrm>
            <a:off x="3434682" y="3804401"/>
            <a:ext cx="34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Ignorér</a:t>
            </a:r>
            <a:r>
              <a:rPr lang="en-GB" dirty="0"/>
              <a:t>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9D4B7E5-281D-2355-AE53-011804B610C5}"/>
              </a:ext>
            </a:extLst>
          </p:cNvPr>
          <p:cNvSpPr/>
          <p:nvPr/>
        </p:nvSpPr>
        <p:spPr>
          <a:xfrm rot="20325638">
            <a:off x="1634843" y="4083684"/>
            <a:ext cx="1900866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A30D76-611C-B76D-C219-0559C99C47B0}"/>
              </a:ext>
            </a:extLst>
          </p:cNvPr>
          <p:cNvSpPr txBox="1">
            <a:spLocks/>
          </p:cNvSpPr>
          <p:nvPr/>
        </p:nvSpPr>
        <p:spPr>
          <a:xfrm>
            <a:off x="6645542" y="1242580"/>
            <a:ext cx="5970494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Interaktiv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tilstand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The area of Rectangle ((1.0, 1.0), (2.0, 3.0)) is 2.0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The area of Circle ((0.0, 0.0), 3.5) is 38.48451001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point = float * float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shape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Rectangle of point * point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Circle of point * float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area: s: shape -&gt; float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s: shape = Rectangle ((1.0, 1.0), (2.0, 3.0))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c: shape = Circle ((0.0, 0.0), 3.5)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897D-8342-76B7-9779-745B84533711}"/>
              </a:ext>
            </a:extLst>
          </p:cNvPr>
          <p:cNvSpPr txBox="1"/>
          <p:nvPr/>
        </p:nvSpPr>
        <p:spPr>
          <a:xfrm>
            <a:off x="4393166" y="2643112"/>
            <a:ext cx="259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Husk </a:t>
            </a:r>
            <a:r>
              <a:rPr lang="en-GB" dirty="0" err="1"/>
              <a:t>kommentarer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F6CAEF3-BAC4-EE4E-DE71-5FB5F633D167}"/>
              </a:ext>
            </a:extLst>
          </p:cNvPr>
          <p:cNvSpPr/>
          <p:nvPr/>
        </p:nvSpPr>
        <p:spPr>
          <a:xfrm rot="12832106" flipH="1">
            <a:off x="3160693" y="1957755"/>
            <a:ext cx="1420355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272B1-080A-2062-025A-59B4A0960EA1}"/>
              </a:ext>
            </a:extLst>
          </p:cNvPr>
          <p:cNvSpPr txBox="1"/>
          <p:nvPr/>
        </p:nvSpPr>
        <p:spPr>
          <a:xfrm>
            <a:off x="2616553" y="1105902"/>
            <a:ext cx="34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Typesynonym</a:t>
            </a:r>
            <a:r>
              <a:rPr lang="en-GB" dirty="0"/>
              <a:t> (type </a:t>
            </a:r>
            <a:r>
              <a:rPr lang="en-GB" dirty="0" err="1"/>
              <a:t>abreviation</a:t>
            </a:r>
            <a:r>
              <a:rPr lang="en-GB" dirty="0"/>
              <a:t>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C502E48-8E4A-CCDE-6997-801B7FC174F6}"/>
              </a:ext>
            </a:extLst>
          </p:cNvPr>
          <p:cNvSpPr/>
          <p:nvPr/>
        </p:nvSpPr>
        <p:spPr>
          <a:xfrm rot="19444332">
            <a:off x="1431422" y="1481563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A69BE-9CA5-D0FA-5A51-932EDF1F151A}"/>
              </a:ext>
            </a:extLst>
          </p:cNvPr>
          <p:cNvSpPr txBox="1"/>
          <p:nvPr/>
        </p:nvSpPr>
        <p:spPr>
          <a:xfrm>
            <a:off x="3601567" y="2966915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Udpakning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mønster</a:t>
            </a:r>
            <a:r>
              <a:rPr lang="en-GB" dirty="0"/>
              <a:t> </a:t>
            </a:r>
            <a:r>
              <a:rPr lang="en-GB" dirty="0" err="1"/>
              <a:t>genkendelse</a:t>
            </a:r>
            <a:endParaRPr lang="en-GB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6E10EAB-B6D7-0133-EB36-B5C9537C0A7D}"/>
              </a:ext>
            </a:extLst>
          </p:cNvPr>
          <p:cNvSpPr/>
          <p:nvPr/>
        </p:nvSpPr>
        <p:spPr>
          <a:xfrm rot="20831651">
            <a:off x="1914665" y="3086775"/>
            <a:ext cx="1900866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FB778-0D0A-D9A7-E8A2-96F32E12D70A}"/>
              </a:ext>
            </a:extLst>
          </p:cNvPr>
          <p:cNvCxnSpPr>
            <a:cxnSpLocks/>
          </p:cNvCxnSpPr>
          <p:nvPr/>
        </p:nvCxnSpPr>
        <p:spPr>
          <a:xfrm>
            <a:off x="6550960" y="1331621"/>
            <a:ext cx="0" cy="526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4" grpId="0"/>
      <p:bldP spid="1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Optegnelser</a:t>
            </a:r>
            <a:r>
              <a:rPr lang="en-GB" dirty="0"/>
              <a:t> (records)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A30D76-611C-B76D-C219-0559C99C47B0}"/>
              </a:ext>
            </a:extLst>
          </p:cNvPr>
          <p:cNvSpPr txBox="1">
            <a:spLocks/>
          </p:cNvSpPr>
          <p:nvPr/>
        </p:nvSpPr>
        <p:spPr>
          <a:xfrm>
            <a:off x="6317488" y="2967534"/>
            <a:ext cx="5970494" cy="1644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Interaktiv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tilstand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"Name: %A %A"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jon.firstName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jon.lastName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Name: "Jon"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9668C-852B-DF34-7C63-006C5868E820}"/>
              </a:ext>
            </a:extLst>
          </p:cNvPr>
          <p:cNvGrpSpPr/>
          <p:nvPr/>
        </p:nvGrpSpPr>
        <p:grpSpPr>
          <a:xfrm>
            <a:off x="4233964" y="696052"/>
            <a:ext cx="3281098" cy="1891317"/>
            <a:chOff x="4773706" y="4364888"/>
            <a:chExt cx="3281098" cy="189131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BABDA31-756C-8D43-0940-A06AD7CE2BEE}"/>
                </a:ext>
              </a:extLst>
            </p:cNvPr>
            <p:cNvSpPr/>
            <p:nvPr/>
          </p:nvSpPr>
          <p:spPr>
            <a:xfrm>
              <a:off x="7007236" y="4364888"/>
              <a:ext cx="939976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dirty="0"/>
                <a:t>2534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CE8BF6-3648-762E-15FA-3DD06704BD34}"/>
                </a:ext>
              </a:extLst>
            </p:cNvPr>
            <p:cNvSpPr/>
            <p:nvPr/>
          </p:nvSpPr>
          <p:spPr>
            <a:xfrm>
              <a:off x="4773706" y="4638771"/>
              <a:ext cx="3281098" cy="1617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dirty="0"/>
                <a:t>Fornavn: Jon</a:t>
              </a:r>
            </a:p>
            <a:p>
              <a:r>
                <a:rPr lang="en-DK" dirty="0"/>
                <a:t>Efternavn: Sporring</a:t>
              </a:r>
            </a:p>
            <a:p>
              <a:r>
                <a:rPr lang="en-DK" dirty="0"/>
                <a:t>Adresse: Universitetsparken 1</a:t>
              </a:r>
            </a:p>
            <a:p>
              <a:r>
                <a:rPr lang="en-DK" dirty="0"/>
                <a:t>Email: sporring@di.ku.dk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F1ABB7A-71EC-C80A-BAB1-7FC6C0764424}"/>
              </a:ext>
            </a:extLst>
          </p:cNvPr>
          <p:cNvSpPr txBox="1">
            <a:spLocks/>
          </p:cNvSpPr>
          <p:nvPr/>
        </p:nvSpPr>
        <p:spPr>
          <a:xfrm>
            <a:off x="838200" y="2967533"/>
            <a:ext cx="5970494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Record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id: 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firstName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lastName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addresse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 = 2534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firstName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"Jon"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lastName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addresse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Universitetsparken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1"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sporring@di.ku.dk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B907E9-5641-8B09-1379-D3FCD7939B6E}"/>
              </a:ext>
            </a:extLst>
          </p:cNvPr>
          <p:cNvCxnSpPr>
            <a:cxnSpLocks/>
          </p:cNvCxnSpPr>
          <p:nvPr/>
        </p:nvCxnSpPr>
        <p:spPr>
          <a:xfrm>
            <a:off x="5874513" y="2967533"/>
            <a:ext cx="0" cy="35356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Optegnelser</a:t>
            </a:r>
            <a:r>
              <a:rPr lang="en-GB" dirty="0"/>
              <a:t> (records) </a:t>
            </a:r>
            <a:r>
              <a:rPr lang="en-GB" dirty="0" err="1"/>
              <a:t>og</a:t>
            </a:r>
            <a:r>
              <a:rPr lang="en-GB" dirty="0"/>
              <a:t> pattern matching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A30D76-611C-B76D-C219-0559C99C47B0}"/>
              </a:ext>
            </a:extLst>
          </p:cNvPr>
          <p:cNvSpPr txBox="1">
            <a:spLocks/>
          </p:cNvSpPr>
          <p:nvPr/>
        </p:nvSpPr>
        <p:spPr>
          <a:xfrm>
            <a:off x="6896148" y="1031156"/>
            <a:ext cx="4625790" cy="5010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Interaktiv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tilstand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"Greetings master of F#"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id: 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name: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email: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greetings: p: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-&gt;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 id = 2534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             name = "John"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             email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sporring@di.ku.dk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F1ABB7A-71EC-C80A-BAB1-7FC6C0764424}"/>
              </a:ext>
            </a:extLst>
          </p:cNvPr>
          <p:cNvSpPr txBox="1">
            <a:spLocks/>
          </p:cNvSpPr>
          <p:nvPr/>
        </p:nvSpPr>
        <p:spPr>
          <a:xfrm>
            <a:off x="838200" y="1031156"/>
            <a:ext cx="5257800" cy="4724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Record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id: 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name: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(p: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match p with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{id = 2534; name = "John"} -&gt; "Error in data"   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| {id = 2534} -&gt; "Greetings master of F#"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| _ -&gt; "Hello"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 = 2534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name = "Jon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sporring@di.ku.dk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(greetings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2884B9-879B-6797-CF5B-7D662E97617B}"/>
              </a:ext>
            </a:extLst>
          </p:cNvPr>
          <p:cNvCxnSpPr>
            <a:cxnSpLocks/>
          </p:cNvCxnSpPr>
          <p:nvPr/>
        </p:nvCxnSpPr>
        <p:spPr>
          <a:xfrm>
            <a:off x="6086548" y="1182945"/>
            <a:ext cx="0" cy="526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Produkttyper (</a:t>
            </a:r>
            <a:r>
              <a:rPr lang="da-DK" dirty="0" err="1"/>
              <a:t>tuples</a:t>
            </a:r>
            <a:r>
              <a:rPr lang="da-DK" dirty="0"/>
              <a:t>)</a:t>
            </a:r>
          </a:p>
          <a:p>
            <a:r>
              <a:rPr lang="da-DK" dirty="0"/>
              <a:t>Sumtyper (</a:t>
            </a:r>
            <a:r>
              <a:rPr lang="da-DK" dirty="0" err="1"/>
              <a:t>discriminated</a:t>
            </a:r>
            <a:r>
              <a:rPr lang="da-DK" dirty="0"/>
              <a:t> unions)</a:t>
            </a:r>
          </a:p>
          <a:p>
            <a:r>
              <a:rPr lang="da-DK" dirty="0"/>
              <a:t>Optegnelser (</a:t>
            </a:r>
            <a:r>
              <a:rPr lang="da-DK" dirty="0" err="1"/>
              <a:t>records</a:t>
            </a:r>
            <a:r>
              <a:rPr lang="da-DK" dirty="0"/>
              <a:t>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Macintosh PowerPoint</Application>
  <PresentationFormat>Widescreen</PresentationFormat>
  <Paragraphs>180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2022-09-14T19:16:30Z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2022-09-14T10:41:57Z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42f011f0-b248-40e7-837f-b08a239384a1</vt:lpwstr>
  </property>
  <property fmtid="{D5CDD505-2E9C-101B-9397-08002B2CF9AE}" pid="8" name="MSIP_Label_6a2630e2-1ac5-455e-8217-0156b1936a76_ContentBits">
    <vt:lpwstr>0</vt:lpwstr>
  </property>
</Properties>
</file>